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63" r:id="rId4"/>
    <p:sldId id="264" r:id="rId5"/>
    <p:sldId id="272" r:id="rId6"/>
    <p:sldId id="257" r:id="rId7"/>
    <p:sldId id="268" r:id="rId8"/>
    <p:sldId id="273" r:id="rId9"/>
    <p:sldId id="258" r:id="rId10"/>
    <p:sldId id="274" r:id="rId11"/>
    <p:sldId id="267" r:id="rId12"/>
    <p:sldId id="269" r:id="rId13"/>
    <p:sldId id="259" r:id="rId14"/>
    <p:sldId id="270" r:id="rId15"/>
    <p:sldId id="271" r:id="rId16"/>
    <p:sldId id="260" r:id="rId17"/>
    <p:sldId id="261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>
        <p:scale>
          <a:sx n="100" d="100"/>
          <a:sy n="100" d="100"/>
        </p:scale>
        <p:origin x="-32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D44D2-99A9-4DEF-996D-29C971BB6AB6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6B7D8-5A96-41CB-8E91-CE9CD1E04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4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</a:t>
            </a:r>
          </a:p>
          <a:p>
            <a:endParaRPr lang="en-US" baseline="0" dirty="0"/>
          </a:p>
          <a:p>
            <a:r>
              <a:rPr lang="en-US" baseline="0" dirty="0"/>
              <a:t>GitHub </a:t>
            </a:r>
            <a:endParaRPr lang="en-US" dirty="0"/>
          </a:p>
          <a:p>
            <a:endParaRPr lang="en-US" dirty="0"/>
          </a:p>
          <a:p>
            <a:r>
              <a:rPr lang="en-US" dirty="0"/>
              <a:t>Unite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AUDIENCE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before we</a:t>
            </a:r>
            <a:r>
              <a:rPr lang="en-US" baseline="0" dirty="0"/>
              <a:t> get to that I wanted to talk to you I wanted to tell you a  little about myself and why I wanted to talk to you about this topic. As I mentioned before I’m an evangelist at Microsoft. Does anyone know what that is? It means that I get to play with cool technology and gamify almost anything I can get my hands on. As well as teaching others how to do the same. So everything I talk about will be released on my blog next week. And the base project for what I do is on </a:t>
            </a:r>
            <a:r>
              <a:rPr lang="en-US" baseline="0" dirty="0" err="1"/>
              <a:t>github</a:t>
            </a:r>
            <a:r>
              <a:rPr lang="en-US" baseline="0" dirty="0"/>
              <a:t>. I use that project as a simple Unity game. </a:t>
            </a:r>
          </a:p>
          <a:p>
            <a:endParaRPr lang="en-US" baseline="0" dirty="0"/>
          </a:p>
          <a:p>
            <a:r>
              <a:rPr lang="en-US" baseline="0" dirty="0"/>
              <a:t>I recently made a Kinect and Oculus integrated infinite runner. And after I completed it I wanted to release it into the store. But before I could I went to Unite Unity’s Dev conference in Boston.  I learned about there new analytics and ads systems. And how the pay off of using these </a:t>
            </a:r>
            <a:r>
              <a:rPr lang="en-US" baseline="0" dirty="0" err="1"/>
              <a:t>sytems</a:t>
            </a:r>
            <a:r>
              <a:rPr lang="en-US" baseline="0" dirty="0"/>
              <a:t> was so large with virtual no overhead. So that’s what I’m going to show you today.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5E826-30C2-4207-9ADD-A04E337402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64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1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7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9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D077-EC49-4ECF-BD63-82857B81602B}" type="datetimeFigureOut">
              <a:rPr lang="en-US" smtClean="0"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DB2F5-E49A-45E4-A35C-6DCDF82C1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tVHarris/" TargetMode="External"/><Relationship Id="rId3" Type="http://schemas.openxmlformats.org/officeDocument/2006/relationships/hyperlink" Target="http://kaharri.com/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mailto:kaharri@Microsoft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Unity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548" t="241" r="5588" b="43875"/>
          <a:stretch/>
        </p:blipFill>
        <p:spPr>
          <a:xfrm>
            <a:off x="8430696" y="630656"/>
            <a:ext cx="2623065" cy="5022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2633" t="5094" r="2903" b="27525"/>
          <a:stretch/>
        </p:blipFill>
        <p:spPr>
          <a:xfrm>
            <a:off x="504826" y="0"/>
            <a:ext cx="2719388" cy="51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3D terrain</a:t>
            </a:r>
          </a:p>
          <a:p>
            <a:r>
              <a:rPr lang="en-US" dirty="0"/>
              <a:t>Increase height of terrain</a:t>
            </a:r>
          </a:p>
          <a:p>
            <a:r>
              <a:rPr lang="en-US" dirty="0"/>
              <a:t>Add Texture</a:t>
            </a:r>
          </a:p>
          <a:p>
            <a:pPr lvl="1"/>
            <a:r>
              <a:rPr lang="en-US" dirty="0"/>
              <a:t>Paint textures</a:t>
            </a:r>
          </a:p>
          <a:p>
            <a:r>
              <a:rPr lang="en-US" dirty="0"/>
              <a:t>Add Trees</a:t>
            </a:r>
          </a:p>
        </p:txBody>
      </p:sp>
    </p:spTree>
    <p:extLst>
      <p:ext uri="{BB962C8B-B14F-4D97-AF65-F5344CB8AC3E}">
        <p14:creationId xmlns:p14="http://schemas.microsoft.com/office/powerpoint/2010/main" val="1232878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Prefabs – Adding Player Character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Folder</a:t>
            </a:r>
          </a:p>
          <a:p>
            <a:pPr lvl="1"/>
            <a:r>
              <a:rPr lang="en-US" dirty="0"/>
              <a:t>Click and drag the First Person Controller Prefab into the Hierarchy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3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3D Sphere Object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42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Object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dirty="0" err="1"/>
              <a:t>isTrigger</a:t>
            </a:r>
            <a:endParaRPr lang="en-US" dirty="0"/>
          </a:p>
          <a:p>
            <a:r>
              <a:rPr lang="en-US" dirty="0"/>
              <a:t>Add code: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36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Prefab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sphere prefab</a:t>
            </a:r>
          </a:p>
        </p:txBody>
      </p:sp>
    </p:spTree>
    <p:extLst>
      <p:ext uri="{BB962C8B-B14F-4D97-AF65-F5344CB8AC3E}">
        <p14:creationId xmlns:p14="http://schemas.microsoft.com/office/powerpoint/2010/main" val="3361037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new UI - Canvas</a:t>
            </a:r>
          </a:p>
        </p:txBody>
      </p:sp>
    </p:spTree>
    <p:extLst>
      <p:ext uri="{BB962C8B-B14F-4D97-AF65-F5344CB8AC3E}">
        <p14:creationId xmlns:p14="http://schemas.microsoft.com/office/powerpoint/2010/main" val="22302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16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1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Katherine (Kat) Harris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373" y="2039176"/>
            <a:ext cx="6052427" cy="3240626"/>
          </a:xfrm>
        </p:spPr>
        <p:txBody>
          <a:bodyPr numCol="1">
            <a:normAutofit/>
          </a:bodyPr>
          <a:lstStyle/>
          <a:p>
            <a:r>
              <a:rPr lang="en-US" sz="3200" dirty="0"/>
              <a:t>Twitter: @</a:t>
            </a:r>
            <a:r>
              <a:rPr lang="en-US" sz="3200" dirty="0" err="1"/>
              <a:t>KatVHarris</a:t>
            </a:r>
            <a:endParaRPr lang="en-US" sz="3200" dirty="0"/>
          </a:p>
          <a:p>
            <a:r>
              <a:rPr lang="en-US" sz="3200" dirty="0"/>
              <a:t>Blog: </a:t>
            </a:r>
            <a:r>
              <a:rPr lang="en-US" sz="3200" dirty="0">
                <a:hlinkClick r:id="rId3"/>
              </a:rPr>
              <a:t>http://kaharri.com</a:t>
            </a:r>
            <a:endParaRPr lang="en-US" sz="3200" dirty="0"/>
          </a:p>
          <a:p>
            <a:r>
              <a:rPr lang="en-US" sz="3200" dirty="0"/>
              <a:t>Email: </a:t>
            </a:r>
            <a:r>
              <a:rPr lang="en-US" sz="3200" dirty="0">
                <a:hlinkClick r:id="rId4"/>
              </a:rPr>
              <a:t>kaharri@Microsoft.com</a:t>
            </a:r>
            <a:r>
              <a:rPr lang="en-US" sz="3200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91" t="36364" r="24513"/>
          <a:stretch/>
        </p:blipFill>
        <p:spPr>
          <a:xfrm>
            <a:off x="1395305" y="1487199"/>
            <a:ext cx="3348963" cy="2895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t="13421" b="14791"/>
          <a:stretch/>
        </p:blipFill>
        <p:spPr>
          <a:xfrm>
            <a:off x="7390402" y="287707"/>
            <a:ext cx="4169664" cy="11994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395305" y="4731553"/>
            <a:ext cx="8036127" cy="1159555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SzPct val="105000"/>
              <a:buFont typeface="Wingdings" charset="2"/>
              <a:buChar char="§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Font typeface="Lucida Grande"/>
              <a:buChar char="−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SzPct val="110000"/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90BF44"/>
              </a:buClr>
              <a:buSzPct val="80000"/>
              <a:buFont typeface="Courier New"/>
              <a:buChar char="o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GitHub:</a:t>
            </a:r>
          </a:p>
          <a:p>
            <a:r>
              <a:rPr lang="en-US" dirty="0">
                <a:hlinkClick r:id="rId8"/>
              </a:rPr>
              <a:t>https://github.com/KatVHarris/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25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11758"/>
            <a:ext cx="9144000" cy="15389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61529"/>
            <a:ext cx="9144000" cy="896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C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35" y="6357505"/>
            <a:ext cx="1130038" cy="37494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224243" y="0"/>
            <a:ext cx="0" cy="685800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Vertical GH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0" y="123822"/>
            <a:ext cx="1988355" cy="1634407"/>
          </a:xfrm>
          <a:prstGeom prst="rect">
            <a:avLst/>
          </a:prstGeom>
        </p:spPr>
      </p:pic>
      <p:pic>
        <p:nvPicPr>
          <p:cNvPr id="13" name="Picture 12" descr="ABI logo - main version (sig 2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8" y="6357505"/>
            <a:ext cx="814831" cy="4014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5691719"/>
            <a:ext cx="222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Arial"/>
                <a:cs typeface="Arial"/>
              </a:rPr>
              <a:t>2015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254629"/>
            <a:ext cx="2224243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628" y="2054322"/>
            <a:ext cx="2241387" cy="344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79" y="28627"/>
            <a:ext cx="4252421" cy="34645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79" y="3623162"/>
            <a:ext cx="4172400" cy="30892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10" y="73979"/>
            <a:ext cx="5388118" cy="39606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0" y="3995578"/>
            <a:ext cx="4247956" cy="28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2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Engines	</a:t>
            </a:r>
          </a:p>
        </p:txBody>
      </p:sp>
      <p:pic>
        <p:nvPicPr>
          <p:cNvPr id="2050" name="Picture 2" descr="http://www.devloninfotech.com/wp-content/uploads/2015/07/unityhead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1" y="1347018"/>
            <a:ext cx="4411008" cy="189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e/ee/Unreal_Engine_logo_and_word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020" y="3280748"/>
            <a:ext cx="27432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izardfu.com/assets/book/cocos2d-x/Cocos2d-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15" y="328074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3/36/CryEngine_Nex-Gen(4th_Generation)_-_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406" y="3583962"/>
            <a:ext cx="4603238" cy="232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ameMaker-Studio-Logo.jpg (1600×900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7" t="19245" r="11707" b="18264"/>
          <a:stretch/>
        </p:blipFill>
        <p:spPr bwMode="auto">
          <a:xfrm>
            <a:off x="6622026" y="987042"/>
            <a:ext cx="4232788" cy="19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  <a:p>
            <a:pPr lvl="1"/>
            <a:r>
              <a:rPr lang="en-US" dirty="0"/>
              <a:t>Project</a:t>
            </a:r>
          </a:p>
          <a:p>
            <a:pPr lvl="1"/>
            <a:r>
              <a:rPr lang="en-US" dirty="0"/>
              <a:t>Hierarchy 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Game</a:t>
            </a:r>
          </a:p>
          <a:p>
            <a:pPr lvl="1"/>
            <a:r>
              <a:rPr lang="en-US" dirty="0"/>
              <a:t>Inspector</a:t>
            </a:r>
          </a:p>
          <a:p>
            <a:r>
              <a:rPr lang="en-US" dirty="0"/>
              <a:t>Navigation and Mouse Controls </a:t>
            </a:r>
          </a:p>
          <a:p>
            <a:r>
              <a:rPr lang="en-US" dirty="0"/>
              <a:t>Project Organization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Editor</a:t>
            </a:r>
          </a:p>
        </p:txBody>
      </p:sp>
    </p:spTree>
    <p:extLst>
      <p:ext uri="{BB962C8B-B14F-4D97-AF65-F5344CB8AC3E}">
        <p14:creationId xmlns:p14="http://schemas.microsoft.com/office/powerpoint/2010/main" val="219261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11"/>
            <a:ext cx="12192000" cy="68760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Assets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Assets&gt;Import Unity Assets</a:t>
            </a:r>
          </a:p>
          <a:p>
            <a:pPr lvl="1"/>
            <a:r>
              <a:rPr lang="en-US" dirty="0"/>
              <a:t>Characters</a:t>
            </a:r>
          </a:p>
          <a:p>
            <a:pPr lvl="1"/>
            <a:r>
              <a:rPr lang="en-US" dirty="0"/>
              <a:t>Environments</a:t>
            </a:r>
          </a:p>
        </p:txBody>
      </p:sp>
    </p:spTree>
    <p:extLst>
      <p:ext uri="{BB962C8B-B14F-4D97-AF65-F5344CB8AC3E}">
        <p14:creationId xmlns:p14="http://schemas.microsoft.com/office/powerpoint/2010/main" val="132696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170" t="98" b="253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3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37" r="39521" b="4361"/>
          <a:stretch/>
        </p:blipFill>
        <p:spPr>
          <a:xfrm>
            <a:off x="0" y="0"/>
            <a:ext cx="3747333" cy="5749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614" t="5080" r="7577" b="33055"/>
          <a:stretch/>
        </p:blipFill>
        <p:spPr>
          <a:xfrm>
            <a:off x="3747333" y="277483"/>
            <a:ext cx="8444667" cy="54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313</Words>
  <Application>Microsoft Office PowerPoint</Application>
  <PresentationFormat>Widescreen</PresentationFormat>
  <Paragraphs>55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Intro to Unity</vt:lpstr>
      <vt:lpstr>Katherine (Kat) Harris</vt:lpstr>
      <vt:lpstr>PowerPoint Presentation</vt:lpstr>
      <vt:lpstr>Game Engines </vt:lpstr>
      <vt:lpstr>Unity Editor</vt:lpstr>
      <vt:lpstr>PowerPoint Presentation</vt:lpstr>
      <vt:lpstr>Importing Assets</vt:lpstr>
      <vt:lpstr>PowerPoint Presentation</vt:lpstr>
      <vt:lpstr>PowerPoint Presentation</vt:lpstr>
      <vt:lpstr>PowerPoint Presentation</vt:lpstr>
      <vt:lpstr>Environment Creation</vt:lpstr>
      <vt:lpstr>Prefabs – Adding Player Character</vt:lpstr>
      <vt:lpstr>Object Interaction</vt:lpstr>
      <vt:lpstr>Trigger Object </vt:lpstr>
      <vt:lpstr>Create Prefab</vt:lpstr>
      <vt:lpstr>UI Creation</vt:lpstr>
      <vt:lpstr>Building Game</vt:lpstr>
      <vt:lpstr>Shooting</vt:lpstr>
      <vt:lpstr>Particle Effects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</dc:title>
  <dc:creator>Kat Harris</dc:creator>
  <cp:lastModifiedBy>Kat Harris</cp:lastModifiedBy>
  <cp:revision>9</cp:revision>
  <dcterms:created xsi:type="dcterms:W3CDTF">2016-06-12T18:12:43Z</dcterms:created>
  <dcterms:modified xsi:type="dcterms:W3CDTF">2016-06-13T21:05:28Z</dcterms:modified>
</cp:coreProperties>
</file>